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6769D3-A045-459F-A4F3-25B393E7B3F8}" type="datetimeFigureOut">
              <a:rPr lang="sr-Latn-CS" smtClean="0"/>
              <a:pPr/>
              <a:t>27.3.2014.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ENERGIJA: IZVORI I ŠTEDNJA</a:t>
            </a:r>
            <a:br>
              <a:rPr lang="hr-HR" dirty="0" smtClean="0"/>
            </a:br>
            <a:r>
              <a:rPr lang="hr-HR" dirty="0" smtClean="0"/>
              <a:t>PROJEKTNA NASTAVA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OŠ PROF. FILIPA LUKASA KAŠTEL STARI</a:t>
            </a:r>
          </a:p>
          <a:p>
            <a:r>
              <a:rPr lang="hr-HR" dirty="0" smtClean="0"/>
              <a:t>PROJEKTNI DAN, 21.3.2014.</a:t>
            </a:r>
          </a:p>
          <a:p>
            <a:r>
              <a:rPr lang="hr-HR" sz="1700" dirty="0" smtClean="0"/>
              <a:t>PREZENTACIJU NAPISALA: ESMA SARAJČEV, ŠKOLSKI KOORDINATOR</a:t>
            </a:r>
            <a:endParaRPr lang="hr-H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7. a, b, c, d i 8. a, b, c, d razredi</a:t>
            </a:r>
          </a:p>
          <a:p>
            <a:r>
              <a:rPr lang="hr-HR" dirty="0" smtClean="0"/>
              <a:t>Tema:  Obnovljivi izvori energije- Posjet FESB-u </a:t>
            </a:r>
            <a:r>
              <a:rPr lang="hr-HR" dirty="0" err="1" smtClean="0"/>
              <a:t>u</a:t>
            </a:r>
            <a:r>
              <a:rPr lang="hr-HR" dirty="0" smtClean="0"/>
              <a:t> Splitu i razgledavanje </a:t>
            </a:r>
            <a:r>
              <a:rPr lang="hr-HR" dirty="0" err="1" smtClean="0"/>
              <a:t>fotonaponskih</a:t>
            </a:r>
            <a:r>
              <a:rPr lang="hr-HR" dirty="0" smtClean="0"/>
              <a:t> </a:t>
            </a:r>
            <a:r>
              <a:rPr lang="hr-HR" smtClean="0"/>
              <a:t>čelija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 descr="20140321_090832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571613"/>
            <a:ext cx="3362318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20140321_09085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286256"/>
            <a:ext cx="342902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razred</a:t>
            </a:r>
          </a:p>
          <a:p>
            <a:r>
              <a:rPr lang="hr-HR" dirty="0" smtClean="0"/>
              <a:t>Tema: E kao energija</a:t>
            </a:r>
            <a:endParaRPr lang="hr-HR" dirty="0"/>
          </a:p>
        </p:txBody>
      </p:sp>
      <p:pic>
        <p:nvPicPr>
          <p:cNvPr id="7" name="Rezervirano mjesto sadržaja 6" descr="P10203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9519" y="2755879"/>
            <a:ext cx="2993009" cy="224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29" y="3161107"/>
            <a:ext cx="3119461" cy="233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2. razred</a:t>
            </a:r>
          </a:p>
          <a:p>
            <a:r>
              <a:rPr lang="hr-HR" dirty="0" smtClean="0"/>
              <a:t>Tema: Energija u stripu</a:t>
            </a:r>
            <a:endParaRPr lang="hr-HR" dirty="0"/>
          </a:p>
        </p:txBody>
      </p:sp>
      <p:pic>
        <p:nvPicPr>
          <p:cNvPr id="5" name="Rezervirano mjesto sadržaja 4" descr="P10203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43636" y="1357299"/>
            <a:ext cx="2790814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102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214686"/>
            <a:ext cx="2857518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P1020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964784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3. razred</a:t>
            </a:r>
          </a:p>
          <a:p>
            <a:r>
              <a:rPr lang="hr-HR" dirty="0" smtClean="0"/>
              <a:t>Tema: Kako električna struja putuje od HE Kraljevac do moje škole</a:t>
            </a:r>
            <a:endParaRPr lang="hr-HR" dirty="0"/>
          </a:p>
        </p:txBody>
      </p:sp>
      <p:pic>
        <p:nvPicPr>
          <p:cNvPr id="8" name="Rezervirano mjesto sadržaja 7" descr="P10809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357299"/>
            <a:ext cx="3005128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P1080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429131"/>
            <a:ext cx="3143272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P1080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757" y="4500570"/>
            <a:ext cx="3308309" cy="20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</a:p>
          <a:p>
            <a:r>
              <a:rPr lang="hr-HR" dirty="0" smtClean="0"/>
              <a:t>Tema: Sve o energiji</a:t>
            </a:r>
            <a:endParaRPr lang="hr-HR" dirty="0"/>
          </a:p>
        </p:txBody>
      </p:sp>
      <p:pic>
        <p:nvPicPr>
          <p:cNvPr id="5" name="Rezervirano mjesto sadržaja 4" descr="P10203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214423"/>
            <a:ext cx="2576500" cy="20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000372"/>
            <a:ext cx="250033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1020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643182"/>
            <a:ext cx="221457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P1020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429132"/>
            <a:ext cx="321471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5.a razred </a:t>
            </a:r>
          </a:p>
          <a:p>
            <a:r>
              <a:rPr lang="hr-HR" dirty="0" smtClean="0"/>
              <a:t>Tema: Sunce kao izvor energije</a:t>
            </a:r>
            <a:endParaRPr lang="hr-HR" dirty="0"/>
          </a:p>
        </p:txBody>
      </p:sp>
      <p:pic>
        <p:nvPicPr>
          <p:cNvPr id="5" name="Rezervirano mjesto sadržaja 4" descr="P10203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5. d razred</a:t>
            </a:r>
          </a:p>
          <a:p>
            <a:r>
              <a:rPr lang="hr-HR" dirty="0" smtClean="0"/>
              <a:t>Tema: Voda: Izvor energije </a:t>
            </a:r>
            <a:endParaRPr lang="hr-HR" dirty="0"/>
          </a:p>
        </p:txBody>
      </p:sp>
      <p:pic>
        <p:nvPicPr>
          <p:cNvPr id="5" name="Rezervirano mjesto sadržaja 4" descr="P10203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484437"/>
            <a:ext cx="3148004" cy="236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29" y="3107528"/>
            <a:ext cx="3381400" cy="253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5. i 6. razredi </a:t>
            </a:r>
          </a:p>
          <a:p>
            <a:r>
              <a:rPr lang="hr-HR" dirty="0" smtClean="0"/>
              <a:t>Tema: Obnovljivi izvori energije</a:t>
            </a:r>
            <a:endParaRPr lang="hr-HR" dirty="0"/>
          </a:p>
        </p:txBody>
      </p:sp>
      <p:pic>
        <p:nvPicPr>
          <p:cNvPr id="5" name="Rezervirano mjesto sadržaja 4" descr="P10203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6.a razred</a:t>
            </a:r>
          </a:p>
          <a:p>
            <a:r>
              <a:rPr lang="hr-HR" dirty="0" smtClean="0"/>
              <a:t>Tema:  Štednja energije: Zašto i kako?</a:t>
            </a:r>
            <a:endParaRPr lang="hr-HR" dirty="0"/>
          </a:p>
        </p:txBody>
      </p:sp>
      <p:pic>
        <p:nvPicPr>
          <p:cNvPr id="5" name="Rezervirano mjesto sadržaja 4" descr="P10203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285861"/>
            <a:ext cx="26479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14752"/>
            <a:ext cx="285751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1020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3477" y="3482578"/>
            <a:ext cx="3167085" cy="237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155</Words>
  <Application>Microsoft Office PowerPoint</Application>
  <PresentationFormat>Prikaz na zaslonu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Gill Sans MT</vt:lpstr>
      <vt:lpstr>Verdana</vt:lpstr>
      <vt:lpstr>Wingdings 2</vt:lpstr>
      <vt:lpstr>Solsticij</vt:lpstr>
      <vt:lpstr>ENERGIJA: IZVORI I ŠTEDNJA PROJEKTNA NASTAVA</vt:lpstr>
      <vt:lpstr>RAZREDNA NASTAVA</vt:lpstr>
      <vt:lpstr>RAZREDNA NASTAVA</vt:lpstr>
      <vt:lpstr>RAZREDNA NASTAVA</vt:lpstr>
      <vt:lpstr>RAZREDNA NASTAVA</vt:lpstr>
      <vt:lpstr>PREDMETNA NASTAVA</vt:lpstr>
      <vt:lpstr>PREDMETNA NASTAVA</vt:lpstr>
      <vt:lpstr>PREDMETNA NASTAVA</vt:lpstr>
      <vt:lpstr>PREDMETNA NASTAVA</vt:lpstr>
      <vt:lpstr>PREDMETNA NASTAVA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ENERGIJA: IZVORI I ŠTEDNJA PROJEKTNA NASTAVA</dc:title>
  <dc:creator>PC</dc:creator>
  <cp:lastModifiedBy>Misin PC</cp:lastModifiedBy>
  <cp:revision>22</cp:revision>
  <dcterms:created xsi:type="dcterms:W3CDTF">2014-03-24T09:05:41Z</dcterms:created>
  <dcterms:modified xsi:type="dcterms:W3CDTF">2014-03-27T17:02:54Z</dcterms:modified>
</cp:coreProperties>
</file>